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8E4C41C-FE26-4C7C-89B0-F6DD6E31E5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9FE42D7B-AD20-4D8E-AA21-E1F47431BAE1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1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71133C6-94D5-44AA-803F-10BC5512C2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FCDC0CFE-EFEF-438E-8D76-D997164CF91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087853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 不平安的平安夜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b="0" dirty="0"/>
              <a:t>一、</a:t>
            </a:r>
            <a:r>
              <a:rPr lang="zh-TW" altLang="en-US" sz="4000" b="0" dirty="0">
                <a:latin typeface="標楷體" panose="03000509000000000000" pitchFamily="65" charset="-120"/>
              </a:rPr>
              <a:t>連</a:t>
            </a:r>
            <a:r>
              <a:rPr lang="en-US" altLang="zh-TW" sz="4000" b="0" dirty="0">
                <a:latin typeface="標楷體" panose="03000509000000000000" pitchFamily="65" charset="-120"/>
              </a:rPr>
              <a:t>…</a:t>
            </a:r>
            <a:r>
              <a:rPr lang="zh-TW" altLang="en-US" sz="4000" b="0" dirty="0">
                <a:latin typeface="標楷體" panose="03000509000000000000" pitchFamily="65" charset="-120"/>
              </a:rPr>
              <a:t>都</a:t>
            </a:r>
            <a:r>
              <a:rPr lang="en-US" altLang="zh-TW" sz="4000" b="0" dirty="0">
                <a:latin typeface="標楷體" panose="03000509000000000000" pitchFamily="65" charset="-120"/>
              </a:rPr>
              <a:t>/</a:t>
            </a:r>
            <a:r>
              <a:rPr lang="zh-TW" altLang="en-US" b="0" dirty="0">
                <a:latin typeface="標楷體" panose="03000509000000000000" pitchFamily="65" charset="-120"/>
              </a:rPr>
              <a:t>也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zh-TW" b="0" dirty="0"/>
              <a:t>｜</a:t>
            </a:r>
            <a:r>
              <a:rPr lang="en-US" altLang="zh-TW" b="0" dirty="0"/>
              <a:t>…even</a:t>
            </a:r>
            <a:r>
              <a:rPr lang="en-US" altLang="zh-TW" sz="4000" b="0" dirty="0"/>
              <a:t>…</a:t>
            </a:r>
            <a:endParaRPr lang="zh-TW" altLang="en-US" sz="4000" b="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連</a:t>
            </a:r>
            <a:r>
              <a:rPr lang="zh-TW" altLang="en-US" dirty="0"/>
              <a:t>本來氣候溫暖的佛羅里達州、德州等，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出現下大雪的情形。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我們來這裡兩個月了，</a:t>
            </a:r>
            <a:r>
              <a:rPr lang="zh-TW" altLang="en-US" dirty="0">
                <a:solidFill>
                  <a:srgbClr val="FF0000"/>
                </a:solidFill>
              </a:rPr>
              <a:t>連</a:t>
            </a:r>
            <a:r>
              <a:rPr lang="zh-TW" altLang="en-US" dirty="0"/>
              <a:t>東部的花蓮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沒去過。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今年冬天特別潮溼，</a:t>
            </a:r>
            <a:r>
              <a:rPr lang="zh-TW" altLang="en-US" dirty="0">
                <a:solidFill>
                  <a:srgbClr val="FF0000"/>
                </a:solidFill>
              </a:rPr>
              <a:t>連</a:t>
            </a:r>
            <a:r>
              <a:rPr lang="zh-TW" altLang="en-US" dirty="0"/>
              <a:t>臺灣人</a:t>
            </a:r>
            <a:r>
              <a:rPr lang="zh-TW" altLang="en-US" dirty="0">
                <a:solidFill>
                  <a:srgbClr val="FF0000"/>
                </a:solidFill>
              </a:rPr>
              <a:t>都</a:t>
            </a:r>
            <a:r>
              <a:rPr lang="zh-TW" altLang="en-US" dirty="0"/>
              <a:t>受不了。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b="0" dirty="0"/>
              <a:t>二、不只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en-US" b="0" dirty="0">
                <a:latin typeface="標楷體" panose="03000509000000000000" pitchFamily="65" charset="-120"/>
              </a:rPr>
              <a:t>，也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zh-TW" b="0" dirty="0"/>
              <a:t>｜</a:t>
            </a:r>
            <a:r>
              <a:rPr lang="en-US" altLang="zh-TW" sz="4000" b="0" dirty="0"/>
              <a:t>not just..., …also…</a:t>
            </a:r>
            <a:endParaRPr lang="zh-TW" altLang="en-US" sz="4000" b="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不只</a:t>
            </a:r>
            <a:r>
              <a:rPr lang="zh-TW" altLang="en-US" dirty="0"/>
              <a:t>是北美，歐洲同時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受到這個北極寒流的影響。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他喜歡旅行，</a:t>
            </a:r>
            <a:r>
              <a:rPr lang="zh-TW" altLang="en-US" dirty="0">
                <a:solidFill>
                  <a:srgbClr val="FF0000"/>
                </a:solidFill>
              </a:rPr>
              <a:t>不只</a:t>
            </a:r>
            <a:r>
              <a:rPr lang="zh-TW" altLang="en-US" dirty="0"/>
              <a:t>去過歐洲，亞洲、非洲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去過。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望子成龍的父母，</a:t>
            </a:r>
            <a:r>
              <a:rPr lang="zh-TW" altLang="en-US" dirty="0">
                <a:solidFill>
                  <a:srgbClr val="FF0000"/>
                </a:solidFill>
              </a:rPr>
              <a:t>不只</a:t>
            </a:r>
            <a:r>
              <a:rPr lang="zh-TW" altLang="en-US" dirty="0"/>
              <a:t>希望孩子考上好大學，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要他們選擇熱門科系。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b="0" dirty="0"/>
              <a:t>三</a:t>
            </a:r>
            <a:r>
              <a:rPr lang="zh-TW" altLang="en-US" sz="4000" b="0" dirty="0">
                <a:latin typeface="標楷體" panose="03000509000000000000" pitchFamily="65" charset="-120"/>
              </a:rPr>
              <a:t>、因為</a:t>
            </a:r>
            <a:r>
              <a:rPr lang="en-US" altLang="zh-TW" sz="4000" b="0" dirty="0">
                <a:latin typeface="標楷體" panose="03000509000000000000" pitchFamily="65" charset="-120"/>
              </a:rPr>
              <a:t>…</a:t>
            </a:r>
            <a:r>
              <a:rPr lang="zh-TW" altLang="en-US" sz="4000" b="0" dirty="0">
                <a:latin typeface="標楷體" panose="03000509000000000000" pitchFamily="65" charset="-120"/>
              </a:rPr>
              <a:t>而</a:t>
            </a:r>
            <a:r>
              <a:rPr lang="en-US" altLang="zh-TW" sz="4000" b="0" dirty="0">
                <a:latin typeface="標楷體" panose="03000509000000000000" pitchFamily="65" charset="-120"/>
              </a:rPr>
              <a:t>…</a:t>
            </a:r>
            <a:r>
              <a:rPr lang="zh-TW" altLang="zh-TW" b="0" dirty="0"/>
              <a:t>｜</a:t>
            </a:r>
            <a:r>
              <a:rPr lang="en-US" altLang="zh-TW" sz="4000" b="0" dirty="0"/>
              <a:t>… because …</a:t>
            </a:r>
            <a:endParaRPr lang="zh-TW" altLang="en-US" sz="4000" b="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因為</a:t>
            </a:r>
            <a:r>
              <a:rPr lang="zh-TW" altLang="en-US" dirty="0"/>
              <a:t>道路上結了冰，或積雪太厚沒辦法剷除，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造成嚴重塞車。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臺灣東部</a:t>
            </a:r>
            <a:r>
              <a:rPr lang="zh-TW" altLang="en-US" dirty="0">
                <a:solidFill>
                  <a:srgbClr val="FF0000"/>
                </a:solidFill>
              </a:rPr>
              <a:t>因為</a:t>
            </a:r>
            <a:r>
              <a:rPr lang="zh-TW" altLang="en-US" dirty="0"/>
              <a:t>有美麗的海岸和奇岩怪石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吸引很多觀光客。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孩子</a:t>
            </a:r>
            <a:r>
              <a:rPr lang="zh-TW" altLang="en-US" dirty="0">
                <a:solidFill>
                  <a:srgbClr val="FF0000"/>
                </a:solidFill>
              </a:rPr>
              <a:t>因為</a:t>
            </a:r>
            <a:r>
              <a:rPr lang="zh-TW" altLang="en-US" dirty="0"/>
              <a:t>常受到父母的批評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對自己沒有信心。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182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2026-04-23T05:58:47Z</dcterms:modified>
</cp:coreProperties>
</file>